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/>
              <a:t>Білім беру мазмұны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д</a:t>
            </a:r>
            <a:r>
              <a:rPr lang="kk-KZ" dirty="0" smtClean="0"/>
              <a:t>әріс </a:t>
            </a:r>
            <a:r>
              <a:rPr lang="ru-RU" dirty="0" smtClean="0"/>
              <a:t>№10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102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оқушылар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оң</a:t>
            </a:r>
            <a:r>
              <a:rPr lang="ru-RU" dirty="0"/>
              <a:t> </a:t>
            </a:r>
            <a:r>
              <a:rPr lang="ru-RU" dirty="0" err="1"/>
              <a:t>көзқараспен</a:t>
            </a:r>
            <a:r>
              <a:rPr lang="ru-RU" dirty="0"/>
              <a:t> </a:t>
            </a:r>
            <a:r>
              <a:rPr lang="ru-RU" dirty="0" err="1"/>
              <a:t>қараса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оқудағы</a:t>
            </a:r>
            <a:r>
              <a:rPr lang="ru-RU" dirty="0"/>
              <a:t> </a:t>
            </a:r>
            <a:r>
              <a:rPr lang="ru-RU" dirty="0" err="1"/>
              <a:t>табыстары</a:t>
            </a:r>
            <a:r>
              <a:rPr lang="ru-RU" dirty="0"/>
              <a:t> </a:t>
            </a:r>
            <a:r>
              <a:rPr lang="ru-RU" dirty="0" err="1"/>
              <a:t>жақсы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Психологтардың</a:t>
            </a:r>
            <a:r>
              <a:rPr lang="ru-RU" dirty="0"/>
              <a:t> </a:t>
            </a:r>
            <a:r>
              <a:rPr lang="ru-RU" dirty="0" err="1"/>
              <a:t>дәлелдері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жағымды</a:t>
            </a:r>
            <a:r>
              <a:rPr lang="ru-RU" dirty="0"/>
              <a:t> </a:t>
            </a:r>
            <a:r>
              <a:rPr lang="ru-RU" dirty="0" err="1"/>
              <a:t>эмоциялар</a:t>
            </a:r>
            <a:r>
              <a:rPr lang="ru-RU" dirty="0"/>
              <a:t> </a:t>
            </a:r>
            <a:r>
              <a:rPr lang="ru-RU" dirty="0" err="1"/>
              <a:t>адамды</a:t>
            </a:r>
            <a:r>
              <a:rPr lang="ru-RU" dirty="0"/>
              <a:t> </a:t>
            </a:r>
            <a:r>
              <a:rPr lang="ru-RU" dirty="0" err="1"/>
              <a:t>шабыттандырады</a:t>
            </a:r>
            <a:r>
              <a:rPr lang="ru-RU" dirty="0"/>
              <a:t>. </a:t>
            </a:r>
            <a:r>
              <a:rPr lang="ru-RU" dirty="0" err="1"/>
              <a:t>Мәселелік</a:t>
            </a:r>
            <a:r>
              <a:rPr lang="ru-RU" dirty="0"/>
              <a:t> </a:t>
            </a:r>
            <a:r>
              <a:rPr lang="ru-RU" dirty="0" err="1"/>
              <a:t>оқытудың</a:t>
            </a:r>
            <a:r>
              <a:rPr lang="ru-RU" dirty="0"/>
              <a:t> </a:t>
            </a:r>
            <a:r>
              <a:rPr lang="ru-RU" dirty="0" err="1"/>
              <a:t>элементтерін</a:t>
            </a:r>
            <a:r>
              <a:rPr lang="ru-RU" dirty="0"/>
              <a:t> </a:t>
            </a:r>
            <a:r>
              <a:rPr lang="ru-RU" dirty="0" err="1"/>
              <a:t>қолданған</a:t>
            </a:r>
            <a:r>
              <a:rPr lang="ru-RU" dirty="0"/>
              <a:t> </a:t>
            </a:r>
            <a:r>
              <a:rPr lang="ru-RU" dirty="0" err="1"/>
              <a:t>оқушы</a:t>
            </a:r>
            <a:r>
              <a:rPr lang="ru-RU" dirty="0"/>
              <a:t> </a:t>
            </a:r>
            <a:r>
              <a:rPr lang="ru-RU" dirty="0" err="1"/>
              <a:t>өзі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жаңалық</a:t>
            </a:r>
            <a:r>
              <a:rPr lang="ru-RU" dirty="0"/>
              <a:t> </a:t>
            </a:r>
            <a:r>
              <a:rPr lang="ru-RU" dirty="0" err="1"/>
              <a:t>ашып</a:t>
            </a:r>
            <a:r>
              <a:rPr lang="ru-RU" dirty="0"/>
              <a:t> </a:t>
            </a:r>
            <a:r>
              <a:rPr lang="ru-RU" dirty="0" err="1"/>
              <a:t>қуанышқа</a:t>
            </a:r>
            <a:r>
              <a:rPr lang="ru-RU" dirty="0"/>
              <a:t> </a:t>
            </a:r>
            <a:r>
              <a:rPr lang="ru-RU" dirty="0" err="1"/>
              <a:t>бөленеді</a:t>
            </a:r>
            <a:r>
              <a:rPr lang="ru-RU" dirty="0"/>
              <a:t>.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сезіміне</a:t>
            </a:r>
            <a:r>
              <a:rPr lang="ru-RU" dirty="0"/>
              <a:t> </a:t>
            </a:r>
            <a:r>
              <a:rPr lang="ru-RU" dirty="0" err="1"/>
              <a:t>өнер</a:t>
            </a:r>
            <a:r>
              <a:rPr lang="ru-RU" dirty="0"/>
              <a:t> де </a:t>
            </a:r>
            <a:r>
              <a:rPr lang="ru-RU" dirty="0" err="1"/>
              <a:t>орасан</a:t>
            </a:r>
            <a:r>
              <a:rPr lang="ru-RU" dirty="0"/>
              <a:t> </a:t>
            </a:r>
            <a:r>
              <a:rPr lang="ru-RU" dirty="0" err="1"/>
              <a:t>зор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мазмұнының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тұлғаның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мәдениетінің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бөліктері</a:t>
            </a:r>
            <a:r>
              <a:rPr lang="ru-RU" dirty="0"/>
              <a:t> </a:t>
            </a:r>
            <a:r>
              <a:rPr lang="ru-RU" dirty="0" err="1"/>
              <a:t>бір-бірімен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 </a:t>
            </a:r>
            <a:r>
              <a:rPr lang="ru-RU" dirty="0" err="1"/>
              <a:t>Білімсіз</a:t>
            </a:r>
            <a:r>
              <a:rPr lang="ru-RU" dirty="0"/>
              <a:t> </a:t>
            </a:r>
            <a:r>
              <a:rPr lang="ru-RU" dirty="0" err="1"/>
              <a:t>іскерлік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,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іс-әрекет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іскерліктерге</a:t>
            </a:r>
            <a:r>
              <a:rPr lang="ru-RU" dirty="0"/>
              <a:t> </a:t>
            </a:r>
            <a:r>
              <a:rPr lang="ru-RU" dirty="0" err="1"/>
              <a:t>сүйеніп</a:t>
            </a:r>
            <a:r>
              <a:rPr lang="ru-RU" dirty="0"/>
              <a:t> </a:t>
            </a:r>
            <a:r>
              <a:rPr lang="ru-RU" dirty="0" err="1"/>
              <a:t>атқарылады</a:t>
            </a:r>
            <a:r>
              <a:rPr lang="ru-RU" dirty="0"/>
              <a:t>, </a:t>
            </a:r>
            <a:r>
              <a:rPr lang="ru-RU" dirty="0" err="1"/>
              <a:t>мотивсіз</a:t>
            </a:r>
            <a:r>
              <a:rPr lang="ru-RU" dirty="0"/>
              <a:t>, </a:t>
            </a:r>
            <a:r>
              <a:rPr lang="ru-RU" dirty="0" err="1"/>
              <a:t>сезім</a:t>
            </a:r>
            <a:r>
              <a:rPr lang="ru-RU" dirty="0"/>
              <a:t>, </a:t>
            </a:r>
            <a:r>
              <a:rPr lang="ru-RU" dirty="0" err="1"/>
              <a:t>ерік-жігерсіз</a:t>
            </a:r>
            <a:r>
              <a:rPr lang="ru-RU" dirty="0"/>
              <a:t> </a:t>
            </a:r>
            <a:r>
              <a:rPr lang="ru-RU" dirty="0" err="1"/>
              <a:t>оқыту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 </a:t>
            </a:r>
            <a:r>
              <a:rPr lang="ru-RU" dirty="0" err="1"/>
              <a:t>жүрмейді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980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3. </a:t>
            </a:r>
            <a:r>
              <a:rPr lang="ru-RU" b="1" dirty="0" err="1"/>
              <a:t>Жалпы</a:t>
            </a:r>
            <a:r>
              <a:rPr lang="ru-RU" b="1" dirty="0"/>
              <a:t>, </a:t>
            </a:r>
            <a:r>
              <a:rPr lang="ru-RU" b="1" dirty="0" err="1"/>
              <a:t>политехникалық</a:t>
            </a:r>
            <a:r>
              <a:rPr lang="ru-RU" b="1" dirty="0"/>
              <a:t> </a:t>
            </a:r>
            <a:r>
              <a:rPr lang="ru-RU" b="1" dirty="0" err="1"/>
              <a:t>еңбек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кәсіптік</a:t>
            </a:r>
            <a:r>
              <a:rPr lang="ru-RU" b="1" dirty="0"/>
              <a:t> </a:t>
            </a:r>
            <a:r>
              <a:rPr lang="ru-RU" b="1" dirty="0" err="1"/>
              <a:t>білім</a:t>
            </a:r>
            <a:r>
              <a:rPr lang="ru-RU" b="1" dirty="0"/>
              <a:t> беру.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Іске</a:t>
            </a:r>
            <a:r>
              <a:rPr lang="ru-RU" dirty="0" smtClean="0"/>
              <a:t> </a:t>
            </a:r>
            <a:r>
              <a:rPr lang="ru-RU" dirty="0" err="1"/>
              <a:t>асырылатын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бағдарламаларының</a:t>
            </a:r>
            <a:r>
              <a:rPr lang="ru-RU" dirty="0"/>
              <a:t> </a:t>
            </a:r>
            <a:r>
              <a:rPr lang="ru-RU" dirty="0" err="1"/>
              <a:t>сипатына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кәсіптік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бөлінеді</a:t>
            </a:r>
            <a:r>
              <a:rPr lang="ru-RU" dirty="0"/>
              <a:t>.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- </a:t>
            </a:r>
            <a:r>
              <a:rPr lang="ru-RU" dirty="0" err="1"/>
              <a:t>ғылым</a:t>
            </a:r>
            <a:r>
              <a:rPr lang="ru-RU" dirty="0"/>
              <a:t> </a:t>
            </a:r>
            <a:r>
              <a:rPr lang="ru-RU" dirty="0" err="1"/>
              <a:t>негіздерін</a:t>
            </a:r>
            <a:r>
              <a:rPr lang="ru-RU" dirty="0"/>
              <a:t>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меңгеруі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нәтижесі</a:t>
            </a:r>
            <a:r>
              <a:rPr lang="ru-RU" dirty="0"/>
              <a:t>.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білімнің</a:t>
            </a:r>
            <a:r>
              <a:rPr lang="ru-RU" dirty="0"/>
              <a:t> </a:t>
            </a:r>
            <a:r>
              <a:rPr lang="ru-RU" dirty="0" err="1"/>
              <a:t>мазмұнына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пәндерінің</a:t>
            </a:r>
            <a:r>
              <a:rPr lang="ru-RU" dirty="0"/>
              <a:t> </a:t>
            </a:r>
            <a:r>
              <a:rPr lang="ru-RU" dirty="0" err="1"/>
              <a:t>иггілгі</a:t>
            </a:r>
            <a:r>
              <a:rPr lang="ru-RU" dirty="0"/>
              <a:t> 3 </a:t>
            </a:r>
            <a:r>
              <a:rPr lang="ru-RU" dirty="0" err="1"/>
              <a:t>түрі</a:t>
            </a:r>
            <a:r>
              <a:rPr lang="ru-RU" dirty="0"/>
              <a:t> </a:t>
            </a:r>
            <a:r>
              <a:rPr lang="ru-RU" dirty="0" err="1"/>
              <a:t>енеді</a:t>
            </a:r>
            <a:r>
              <a:rPr lang="ru-RU" dirty="0"/>
              <a:t>. </a:t>
            </a:r>
            <a:r>
              <a:rPr lang="ru-RU" dirty="0" err="1"/>
              <a:t>Олар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•  </a:t>
            </a:r>
            <a:r>
              <a:rPr lang="ru-RU" dirty="0" err="1"/>
              <a:t>ғылыми-жаратылыс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  </a:t>
            </a:r>
            <a:r>
              <a:rPr lang="ru-RU" dirty="0" err="1"/>
              <a:t>гуманитарлық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•  </a:t>
            </a:r>
            <a:r>
              <a:rPr lang="ru-RU" dirty="0" err="1"/>
              <a:t>еңбек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дене</a:t>
            </a:r>
            <a:r>
              <a:rPr lang="ru-RU" dirty="0"/>
              <a:t> </a:t>
            </a:r>
            <a:r>
              <a:rPr lang="ru-RU" dirty="0" err="1"/>
              <a:t>дайындығы</a:t>
            </a:r>
            <a:r>
              <a:rPr lang="ru-RU" dirty="0"/>
              <a:t>. </a:t>
            </a:r>
            <a:r>
              <a:rPr lang="ru-RU" dirty="0" err="1"/>
              <a:t>Ғылыми-жаратылыстану</a:t>
            </a:r>
            <a:r>
              <a:rPr lang="ru-RU" dirty="0"/>
              <a:t> </a:t>
            </a:r>
            <a:r>
              <a:rPr lang="ru-RU" dirty="0" err="1"/>
              <a:t>пәндеріне</a:t>
            </a:r>
            <a:r>
              <a:rPr lang="ru-RU" dirty="0"/>
              <a:t> </a:t>
            </a:r>
            <a:r>
              <a:rPr lang="ru-RU" dirty="0" err="1"/>
              <a:t>табиғат</a:t>
            </a:r>
            <a:r>
              <a:rPr lang="ru-RU" dirty="0"/>
              <a:t> </a:t>
            </a:r>
            <a:r>
              <a:rPr lang="ru-RU" dirty="0" err="1"/>
              <a:t>заңдылықтары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турнлы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беріп</a:t>
            </a:r>
            <a:r>
              <a:rPr lang="ru-RU" dirty="0"/>
              <a:t>,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ойлау</a:t>
            </a:r>
            <a:r>
              <a:rPr lang="ru-RU" dirty="0"/>
              <a:t> </a:t>
            </a:r>
            <a:r>
              <a:rPr lang="ru-RU" dirty="0" err="1"/>
              <a:t>қабілетін</a:t>
            </a:r>
            <a:r>
              <a:rPr lang="ru-RU" dirty="0"/>
              <a:t> </a:t>
            </a:r>
            <a:r>
              <a:rPr lang="ru-RU" dirty="0" err="1"/>
              <a:t>дамытудың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құралы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табылатын</a:t>
            </a:r>
            <a:r>
              <a:rPr lang="ru-RU" dirty="0"/>
              <a:t> физика, математика, химия, биология </a:t>
            </a:r>
            <a:r>
              <a:rPr lang="ru-RU" dirty="0" err="1"/>
              <a:t>енеді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446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err="1"/>
              <a:t>Гуманитарлық</a:t>
            </a:r>
            <a:r>
              <a:rPr lang="ru-RU" sz="2600" dirty="0"/>
              <a:t> </a:t>
            </a:r>
            <a:r>
              <a:rPr lang="ru-RU" sz="2600" dirty="0" err="1"/>
              <a:t>пәндер</a:t>
            </a:r>
            <a:r>
              <a:rPr lang="ru-RU" sz="2600" dirty="0"/>
              <a:t> (</a:t>
            </a:r>
            <a:r>
              <a:rPr lang="ru-RU" sz="2600" dirty="0" err="1"/>
              <a:t>тарих</a:t>
            </a:r>
            <a:r>
              <a:rPr lang="ru-RU" sz="2600" dirty="0"/>
              <a:t>, </a:t>
            </a:r>
            <a:r>
              <a:rPr lang="ru-RU" sz="2600" dirty="0" err="1"/>
              <a:t>әдебиет</a:t>
            </a:r>
            <a:r>
              <a:rPr lang="ru-RU" sz="2600" dirty="0"/>
              <a:t>, </a:t>
            </a:r>
            <a:r>
              <a:rPr lang="ru-RU" sz="2600" dirty="0" err="1"/>
              <a:t>қоғамтану</a:t>
            </a:r>
            <a:r>
              <a:rPr lang="ru-RU" sz="2600" dirty="0"/>
              <a:t>, </a:t>
            </a:r>
            <a:r>
              <a:rPr lang="ru-RU" sz="2600" dirty="0" err="1"/>
              <a:t>экономикалық</a:t>
            </a:r>
            <a:r>
              <a:rPr lang="ru-RU" sz="2600" dirty="0"/>
              <a:t> география, </a:t>
            </a:r>
            <a:r>
              <a:rPr lang="ru-RU" sz="2600" dirty="0" err="1"/>
              <a:t>түрлі</a:t>
            </a:r>
            <a:r>
              <a:rPr lang="ru-RU" sz="2600" dirty="0"/>
              <a:t> </a:t>
            </a:r>
            <a:r>
              <a:rPr lang="ru-RU" sz="2600" dirty="0" err="1"/>
              <a:t>тілдер</a:t>
            </a:r>
            <a:r>
              <a:rPr lang="ru-RU" sz="2600" dirty="0"/>
              <a:t>) </a:t>
            </a:r>
            <a:r>
              <a:rPr lang="ru-RU" sz="2600" dirty="0" err="1"/>
              <a:t>оқушыларды</a:t>
            </a:r>
            <a:r>
              <a:rPr lang="ru-RU" sz="2600" dirty="0"/>
              <a:t> </a:t>
            </a:r>
            <a:r>
              <a:rPr lang="ru-RU" sz="2600" dirty="0" err="1"/>
              <a:t>қоғамды</a:t>
            </a:r>
            <a:r>
              <a:rPr lang="ru-RU" sz="2600" dirty="0"/>
              <a:t> </a:t>
            </a:r>
            <a:r>
              <a:rPr lang="ru-RU" sz="2600" dirty="0" err="1"/>
              <a:t>дамытатып</a:t>
            </a:r>
            <a:r>
              <a:rPr lang="ru-RU" sz="2600" dirty="0"/>
              <a:t> </a:t>
            </a:r>
            <a:r>
              <a:rPr lang="ru-RU" sz="2600" dirty="0" err="1"/>
              <a:t>заңдармен</a:t>
            </a:r>
            <a:r>
              <a:rPr lang="ru-RU" sz="2600" dirty="0"/>
              <a:t> </a:t>
            </a:r>
            <a:r>
              <a:rPr lang="ru-RU" sz="2600" dirty="0" err="1"/>
              <a:t>таныстырады</a:t>
            </a:r>
            <a:r>
              <a:rPr lang="ru-RU" sz="2600" dirty="0"/>
              <a:t>.</a:t>
            </a:r>
            <a:br>
              <a:rPr lang="ru-RU" sz="2600" dirty="0"/>
            </a:br>
            <a:r>
              <a:rPr lang="ru-RU" sz="2600" dirty="0" err="1"/>
              <a:t>Әр</a:t>
            </a:r>
            <a:r>
              <a:rPr lang="ru-RU" sz="2600" dirty="0"/>
              <a:t> </a:t>
            </a:r>
            <a:r>
              <a:rPr lang="ru-RU" sz="2600" dirty="0" err="1"/>
              <a:t>түрлі</a:t>
            </a:r>
            <a:r>
              <a:rPr lang="ru-RU" sz="2600" dirty="0"/>
              <a:t> </a:t>
            </a:r>
            <a:r>
              <a:rPr lang="ru-RU" sz="2600" dirty="0" err="1"/>
              <a:t>тілдер</a:t>
            </a:r>
            <a:r>
              <a:rPr lang="ru-RU" sz="2600" dirty="0"/>
              <a:t> </a:t>
            </a:r>
            <a:r>
              <a:rPr lang="ru-RU" sz="2600" dirty="0" err="1"/>
              <a:t>қоршаған</a:t>
            </a:r>
            <a:r>
              <a:rPr lang="ru-RU" sz="2600" dirty="0"/>
              <a:t> </a:t>
            </a:r>
            <a:r>
              <a:rPr lang="ru-RU" sz="2600" dirty="0" err="1"/>
              <a:t>өмірді</a:t>
            </a:r>
            <a:r>
              <a:rPr lang="ru-RU" sz="2600" dirty="0"/>
              <a:t> </a:t>
            </a:r>
            <a:r>
              <a:rPr lang="ru-RU" sz="2600" dirty="0" err="1"/>
              <a:t>терең</a:t>
            </a:r>
            <a:r>
              <a:rPr lang="ru-RU" sz="2600" dirty="0"/>
              <a:t> </a:t>
            </a:r>
            <a:r>
              <a:rPr lang="ru-RU" sz="2600" dirty="0" err="1"/>
              <a:t>түсінуге</a:t>
            </a:r>
            <a:r>
              <a:rPr lang="ru-RU" sz="2600" dirty="0"/>
              <a:t>, </a:t>
            </a:r>
            <a:r>
              <a:rPr lang="ru-RU" sz="2600" dirty="0" err="1"/>
              <a:t>ақыл</a:t>
            </a:r>
            <a:r>
              <a:rPr lang="ru-RU" sz="2600" dirty="0"/>
              <a:t>-ой </a:t>
            </a:r>
            <a:r>
              <a:rPr lang="ru-RU" sz="2600" dirty="0" err="1"/>
              <a:t>тәрбиесіне</a:t>
            </a:r>
            <a:r>
              <a:rPr lang="ru-RU" sz="2600" dirty="0"/>
              <a:t>, </a:t>
            </a:r>
            <a:r>
              <a:rPr lang="ru-RU" sz="2600" dirty="0" err="1"/>
              <a:t>әлеуметпен</a:t>
            </a:r>
            <a:r>
              <a:rPr lang="ru-RU" sz="2600" dirty="0"/>
              <a:t> </a:t>
            </a:r>
            <a:r>
              <a:rPr lang="ru-RU" sz="2600" dirty="0" err="1"/>
              <a:t>қарым-қатынас</a:t>
            </a:r>
            <a:r>
              <a:rPr lang="ru-RU" sz="2600" dirty="0"/>
              <a:t> </a:t>
            </a:r>
            <a:r>
              <a:rPr lang="ru-RU" sz="2600" dirty="0" err="1" smtClean="0"/>
              <a:t>жасауға</a:t>
            </a:r>
            <a:r>
              <a:rPr lang="ru-RU" sz="2600" dirty="0"/>
              <a:t> </a:t>
            </a:r>
            <a:r>
              <a:rPr lang="ru-RU" sz="2600" dirty="0" err="1" smtClean="0"/>
              <a:t>көмектеседі</a:t>
            </a:r>
            <a:r>
              <a:rPr lang="ru-RU" sz="2600" dirty="0"/>
              <a:t>.</a:t>
            </a:r>
            <a:br>
              <a:rPr lang="ru-RU" sz="2600" dirty="0"/>
            </a:br>
            <a:r>
              <a:rPr lang="ru-RU" sz="2600" dirty="0" err="1"/>
              <a:t>Гуманитарлық</a:t>
            </a:r>
            <a:r>
              <a:rPr lang="ru-RU" sz="2600" dirty="0"/>
              <a:t> </a:t>
            </a:r>
            <a:r>
              <a:rPr lang="ru-RU" sz="2600" dirty="0" err="1"/>
              <a:t>білімдер</a:t>
            </a:r>
            <a:r>
              <a:rPr lang="ru-RU" sz="2600" dirty="0"/>
              <a:t> - </a:t>
            </a:r>
            <a:r>
              <a:rPr lang="ru-RU" sz="2600" dirty="0" err="1"/>
              <a:t>тарих</a:t>
            </a:r>
            <a:r>
              <a:rPr lang="ru-RU" sz="2600" dirty="0"/>
              <a:t>, </a:t>
            </a:r>
            <a:r>
              <a:rPr lang="ru-RU" sz="2600" dirty="0" err="1"/>
              <a:t>әдебиет</a:t>
            </a:r>
            <a:r>
              <a:rPr lang="ru-RU" sz="2600" dirty="0"/>
              <a:t>, саз, </a:t>
            </a:r>
            <a:r>
              <a:rPr lang="ru-RU" sz="2600" dirty="0" err="1"/>
              <a:t>ән</a:t>
            </a:r>
            <a:r>
              <a:rPr lang="ru-RU" sz="2600" dirty="0"/>
              <a:t>, </a:t>
            </a:r>
            <a:r>
              <a:rPr lang="ru-RU" sz="2600" dirty="0" err="1"/>
              <a:t>бейнелеу</a:t>
            </a:r>
            <a:r>
              <a:rPr lang="ru-RU" sz="2600" dirty="0"/>
              <a:t> </a:t>
            </a:r>
            <a:r>
              <a:rPr lang="ru-RU" sz="2600" dirty="0" err="1"/>
              <a:t>өнерлерінің</a:t>
            </a:r>
            <a:r>
              <a:rPr lang="ru-RU" sz="2600" dirty="0"/>
              <a:t> </a:t>
            </a:r>
            <a:r>
              <a:rPr lang="ru-RU" sz="2600" dirty="0" err="1"/>
              <a:t>баланың</a:t>
            </a:r>
            <a:r>
              <a:rPr lang="ru-RU" sz="2600" dirty="0"/>
              <a:t> </a:t>
            </a:r>
            <a:r>
              <a:rPr lang="ru-RU" sz="2600" dirty="0" err="1"/>
              <a:t>дамуына</a:t>
            </a:r>
            <a:r>
              <a:rPr lang="ru-RU" sz="2600" dirty="0"/>
              <a:t> </a:t>
            </a:r>
            <a:r>
              <a:rPr lang="ru-RU" sz="2600" dirty="0" err="1"/>
              <a:t>үлкен</a:t>
            </a:r>
            <a:r>
              <a:rPr lang="ru-RU" sz="2600" dirty="0"/>
              <a:t> </a:t>
            </a:r>
            <a:r>
              <a:rPr lang="ru-RU" sz="2600" dirty="0" err="1"/>
              <a:t>ықпалы</a:t>
            </a:r>
            <a:r>
              <a:rPr lang="ru-RU" sz="2600" dirty="0"/>
              <a:t> бар.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53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пәндері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жақсартып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дағдыға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зерделеп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табиғат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құбылыстарының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мәніне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жетіп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зерттеу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тарихымен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танысады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политехникалық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Политехникалық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өндіріс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негіздерін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құралдарымен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істеуге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үйренеді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еңбекке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техникаға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қызығушылығын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800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Өнеркәсіп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ауыл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шаруашылығы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сүйенетін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қолданылатын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математика,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дүниетіну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физика, химия, биология,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тарих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сабақтары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политехникалық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көбірек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кәсіпорындарға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саяхат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жасалып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қызметкерлерімен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кездесулер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ұйымдастырылады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жанындағы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учаскіде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құралдарымен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политехникалық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тереңдетеді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Политехникалық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зерделенуіне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өндіріс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білімдері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көмектеседі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сыныптан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оқушыларға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мамандық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дағдылар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көмегімен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политехникалық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материалдық-техникалық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мықты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мектептерде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өндірістік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ұйымдастырылып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кәмелеттік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аттестатпен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мамандық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шығады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089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4. Стандарт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ұғым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Стандарт -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үлгі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мазмұнының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стандартта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жазылған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талаптарға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жасалады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Стандартта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меңгеруі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дағдылардың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көлемі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дайындығына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ойылатын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Аталған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құжат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республикадағы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саясатын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стратегиялық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құжат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Стандарттың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Заңға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жасалады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1870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деңгейіндегі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пәндерінің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тізбегі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көлемін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зерделеу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төртібі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реттейтін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құжат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сатыдағы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саты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сатыдағы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дүниені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тұтас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қабылдауды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салаларымен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интегративтік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курстармен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анықталады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саты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орта (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кәсіптік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мектептерде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жалғастыруға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негіз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өздігінен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Білімнің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сатысына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бес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(5-9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сыныптар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бөлінген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Осы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сатыда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сатыдағы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білімдерін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жалғастырып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отырған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5-6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оқушыларынаберілетін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мектептегі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мазмұнымен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091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сатыда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( 10-11)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мектептің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пәндері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білімдік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аяқталады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Енді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білімдік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бағытты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таңдауына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жасалып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базистік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жоспардағы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бөліктер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жекелеген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салаларын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тереңдетіп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зерттеу-ізденіс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сипатындағы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жұмыстарды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жүргізуі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437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дағдылармен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қаруландырумен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бағдарламасының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бар.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бағдарламалардың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бір-бірімен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байланысы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біріктірілген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бағдарламалар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дүние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білімдерді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зерделеуге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болмыс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құбылыстары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көзқарасының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қалыптасуына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көмектеседі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Ұйымдастырушылық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мұғалімнің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жұмысын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ұйымдастырып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беруі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3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kk-KZ" sz="2300" b="1" i="1" dirty="0">
                <a:latin typeface="Times New Roman" pitchFamily="18" charset="0"/>
                <a:cs typeface="Times New Roman" pitchFamily="18" charset="0"/>
              </a:rPr>
              <a:t>Білім беру мазмұны</a:t>
            </a:r>
            <a:r>
              <a:rPr lang="kk-KZ" sz="2300" i="1" dirty="0">
                <a:latin typeface="Times New Roman" pitchFamily="18" charset="0"/>
                <a:cs typeface="Times New Roman" pitchFamily="18" charset="0"/>
              </a:rPr>
              <a:t> - оқушылардың меңгеруі, олардың жан-жақты дамуы үшін негіз қамтамасыз ететін, олардың ойлауын, танымдық қызығушылығы мен еңбек іс-әрекетіне дайындығын қамтамасыз ететін білім, іс-әрекет тәсілдері, шығармашылық іс-әрекет тәжірибесі, әлемге эмоциялы құнды қатынас жүйесі. </a:t>
            </a:r>
            <a:r>
              <a:rPr lang="kk-KZ" sz="2300" b="1" i="1" dirty="0">
                <a:latin typeface="Times New Roman" pitchFamily="18" charset="0"/>
                <a:cs typeface="Times New Roman" pitchFamily="18" charset="0"/>
              </a:rPr>
              <a:t>wikipedia.</a:t>
            </a:r>
            <a:endParaRPr lang="ru-RU" sz="23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балаларға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Нені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?" —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сұраққа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 Бала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тағдыры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көбіне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білімінің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саны мен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сапасына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мазмұнының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мәселелерін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іріктеу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жолдарын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В.В.Краевский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И.Я.Лернер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В.С.Леднев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М.Н.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Скаткин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зерттеді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300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И.Я.Лернердің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анықтамасы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білімнің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дегеніміз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оқушыға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берілетін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дағды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әмоциялық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i="1" u="sng" dirty="0" err="1">
                <a:latin typeface="Times New Roman" pitchFamily="18" charset="0"/>
                <a:cs typeface="Times New Roman" pitchFamily="18" charset="0"/>
              </a:rPr>
              <a:t>тәжірибесі</a:t>
            </a:r>
            <a:r>
              <a:rPr lang="ru-RU" sz="2300" b="1" i="1" u="sng" dirty="0">
                <a:latin typeface="Times New Roman" pitchFamily="18" charset="0"/>
                <a:cs typeface="Times New Roman" pitchFamily="18" charset="0"/>
              </a:rPr>
              <a:t>".</a:t>
            </a:r>
            <a:r>
              <a:rPr lang="ru-RU" b="1" i="1" u="sng" dirty="0"/>
              <a:t/>
            </a:r>
            <a:br>
              <a:rPr lang="ru-RU" b="1" i="1" u="sng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03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бастысы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үйлесімді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құрылымы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төрт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бөліктен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мазмұнындағы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элемент,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болмысты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табиғат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заңдарын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әлеуметтік-тарихи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жинаған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тәжірибесі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мазмұнының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 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күнделікті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болмыс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ұғымдар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терминдер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 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көзқарастарды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дәлелдеуге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керекті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күнделікті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өмірден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ғылымнан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фактілер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685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болмыстың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объектілері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құбылыстары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байланыстарды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көрсететін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ғылымның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заңдары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• 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объектілер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• 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тәсілдері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таным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әрекеті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• 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құбылыстарын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нормалары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27907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болмысты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жүзінде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болмысты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дүние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жетілдіріліп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дүниетінымдық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идеялар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ұрпақтан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екіншіге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b="1" dirty="0" err="1"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леуметтік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тәжірибенің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элементі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дағдыландыру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дәлірек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айтсақ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адамзат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меңгерту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элементі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тәжірибедегі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оқушыға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-ой)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іскерліктеріне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үйретіп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салыстыруға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машықтанады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пәндерінің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өздерінің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қалыптастыратын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іскерліктері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физикадан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математикадан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есептер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химиядан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26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-ой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іскерліктері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іскерліктеріне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конспектілеу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аннотация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оқулықпен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сөздікпен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мазмұнының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тәжірибелік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бөлігінде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қабілетін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жетілдіретін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көркемөнер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іс-әрекеті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ой-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өрісін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кеңейтіп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дүниені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танудың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құралдарының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өздігінен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ынталандырып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ақыл-ойдың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білімдерді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меңгеруге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көмектеседі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іс-әрекеті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көбейтуге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өзіне-өзі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өнімді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52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err="1"/>
              <a:t>Білімнің</a:t>
            </a:r>
            <a:r>
              <a:rPr lang="ru-RU" sz="2400" b="1" dirty="0"/>
              <a:t> </a:t>
            </a:r>
            <a:r>
              <a:rPr lang="ru-RU" sz="2400" b="1" dirty="0" err="1"/>
              <a:t>үшінші</a:t>
            </a:r>
            <a:r>
              <a:rPr lang="ru-RU" sz="2400" b="1" dirty="0"/>
              <a:t> </a:t>
            </a:r>
            <a:r>
              <a:rPr lang="ru-RU" sz="2400" b="1" dirty="0" err="1"/>
              <a:t>элементі</a:t>
            </a:r>
            <a:r>
              <a:rPr lang="ru-RU" sz="2400" dirty="0"/>
              <a:t> - </a:t>
            </a:r>
            <a:r>
              <a:rPr lang="ru-RU" sz="2400" dirty="0" err="1"/>
              <a:t>шығармашылық</a:t>
            </a:r>
            <a:r>
              <a:rPr lang="ru-RU" sz="2400" dirty="0"/>
              <a:t> </a:t>
            </a:r>
            <a:r>
              <a:rPr lang="ru-RU" sz="2400" dirty="0" err="1"/>
              <a:t>жұмыс</a:t>
            </a:r>
            <a:r>
              <a:rPr lang="ru-RU" sz="2400" dirty="0"/>
              <a:t> </a:t>
            </a:r>
            <a:r>
              <a:rPr lang="ru-RU" sz="2400" dirty="0" err="1"/>
              <a:t>тәжірибесі</a:t>
            </a:r>
            <a:r>
              <a:rPr lang="ru-RU" sz="2400" dirty="0"/>
              <a:t> "</a:t>
            </a:r>
            <a:r>
              <a:rPr lang="ru-RU" sz="2400" dirty="0" err="1"/>
              <a:t>дайын</a:t>
            </a:r>
            <a:r>
              <a:rPr lang="ru-RU" sz="2400" dirty="0"/>
              <a:t>" </a:t>
            </a:r>
            <a:r>
              <a:rPr lang="ru-RU" sz="2400" dirty="0" err="1"/>
              <a:t>білімдерді</a:t>
            </a:r>
            <a:r>
              <a:rPr lang="ru-RU" sz="2400" dirty="0"/>
              <a:t> </a:t>
            </a:r>
            <a:r>
              <a:rPr lang="ru-RU" sz="2400" dirty="0" err="1"/>
              <a:t>хабарлау</a:t>
            </a:r>
            <a:r>
              <a:rPr lang="ru-RU" sz="2400" dirty="0"/>
              <a:t>, </a:t>
            </a:r>
            <a:r>
              <a:rPr lang="ru-RU" sz="2400" dirty="0" err="1"/>
              <a:t>жаттығулар</a:t>
            </a:r>
            <a:r>
              <a:rPr lang="ru-RU" sz="2400" dirty="0"/>
              <a:t> </a:t>
            </a:r>
            <a:r>
              <a:rPr lang="ru-RU" sz="2400" dirty="0" err="1"/>
              <a:t>орындау</a:t>
            </a:r>
            <a:r>
              <a:rPr lang="ru-RU" sz="2400" dirty="0"/>
              <a:t>, </a:t>
            </a:r>
            <a:r>
              <a:rPr lang="ru-RU" sz="2400" dirty="0" err="1"/>
              <a:t>үлгіге</a:t>
            </a:r>
            <a:r>
              <a:rPr lang="ru-RU" sz="2400" dirty="0"/>
              <a:t> </a:t>
            </a:r>
            <a:r>
              <a:rPr lang="ru-RU" sz="2400" dirty="0" err="1"/>
              <a:t>қарап</a:t>
            </a:r>
            <a:r>
              <a:rPr lang="ru-RU" sz="2400" dirty="0"/>
              <a:t> </a:t>
            </a:r>
            <a:r>
              <a:rPr lang="ru-RU" sz="2400" dirty="0" err="1"/>
              <a:t>жұмыс</a:t>
            </a:r>
            <a:r>
              <a:rPr lang="ru-RU" sz="2400" dirty="0"/>
              <a:t> </a:t>
            </a:r>
            <a:r>
              <a:rPr lang="ru-RU" sz="2400" dirty="0" err="1"/>
              <a:t>істеумен</a:t>
            </a:r>
            <a:r>
              <a:rPr lang="ru-RU" sz="2400" dirty="0"/>
              <a:t> </a:t>
            </a:r>
            <a:r>
              <a:rPr lang="ru-RU" sz="2400" dirty="0" err="1"/>
              <a:t>шектелмейді</a:t>
            </a:r>
            <a:r>
              <a:rPr lang="ru-RU" sz="2400" dirty="0"/>
              <a:t>. </a:t>
            </a:r>
            <a:r>
              <a:rPr lang="ru-RU" sz="2400" dirty="0" err="1"/>
              <a:t>Шығармашылық</a:t>
            </a:r>
            <a:r>
              <a:rPr lang="ru-RU" sz="2400" dirty="0"/>
              <a:t> </a:t>
            </a:r>
            <a:r>
              <a:rPr lang="ru-RU" sz="2400" dirty="0" err="1"/>
              <a:t>жұмысқа</a:t>
            </a:r>
            <a:r>
              <a:rPr lang="ru-RU" sz="2400" dirty="0"/>
              <a:t> </a:t>
            </a:r>
            <a:r>
              <a:rPr lang="ru-RU" sz="2400" dirty="0" err="1"/>
              <a:t>оқушыны</a:t>
            </a:r>
            <a:r>
              <a:rPr lang="ru-RU" sz="2400" dirty="0"/>
              <a:t> </a:t>
            </a:r>
            <a:r>
              <a:rPr lang="ru-RU" sz="2400" dirty="0" err="1"/>
              <a:t>іздендіретін</a:t>
            </a:r>
            <a:r>
              <a:rPr lang="ru-RU" sz="2400" dirty="0"/>
              <a:t>, </a:t>
            </a:r>
            <a:r>
              <a:rPr lang="ru-RU" sz="2400" dirty="0" err="1"/>
              <a:t>оқулықтағы</a:t>
            </a:r>
            <a:r>
              <a:rPr lang="ru-RU" sz="2400" dirty="0"/>
              <a:t> </a:t>
            </a:r>
            <a:r>
              <a:rPr lang="ru-RU" sz="2400" dirty="0" err="1"/>
              <a:t>мәселелік</a:t>
            </a:r>
            <a:r>
              <a:rPr lang="ru-RU" sz="2400" dirty="0"/>
              <a:t> </a:t>
            </a:r>
            <a:r>
              <a:rPr lang="ru-RU" sz="2400" dirty="0" err="1"/>
              <a:t>әдіспен</a:t>
            </a:r>
            <a:r>
              <a:rPr lang="ru-RU" sz="2400" dirty="0"/>
              <a:t> </a:t>
            </a:r>
            <a:r>
              <a:rPr lang="ru-RU" sz="2400" dirty="0" err="1"/>
              <a:t>баяндалған</a:t>
            </a:r>
            <a:r>
              <a:rPr lang="ru-RU" sz="2400" dirty="0"/>
              <a:t> </a:t>
            </a:r>
            <a:r>
              <a:rPr lang="ru-RU" sz="2400" dirty="0" err="1"/>
              <a:t>шығармашылық</a:t>
            </a:r>
            <a:r>
              <a:rPr lang="ru-RU" sz="2400" dirty="0"/>
              <a:t> </a:t>
            </a:r>
            <a:r>
              <a:rPr lang="ru-RU" sz="2400" dirty="0" err="1"/>
              <a:t>есептер</a:t>
            </a:r>
            <a:r>
              <a:rPr lang="ru-RU" sz="2400" dirty="0"/>
              <a:t>, </a:t>
            </a:r>
            <a:r>
              <a:rPr lang="ru-RU" sz="2400" dirty="0" err="1"/>
              <a:t>тапсырмалар</a:t>
            </a:r>
            <a:r>
              <a:rPr lang="ru-RU" sz="2400" dirty="0"/>
              <a:t> </a:t>
            </a:r>
            <a:r>
              <a:rPr lang="ru-RU" sz="2400" dirty="0" err="1"/>
              <a:t>үйретеді</a:t>
            </a:r>
            <a:r>
              <a:rPr lang="ru-RU" sz="2400" dirty="0"/>
              <a:t>.</a:t>
            </a:r>
            <a:br>
              <a:rPr lang="ru-RU" sz="2400" dirty="0"/>
            </a:br>
            <a:r>
              <a:rPr lang="ru-RU" sz="2400" dirty="0" err="1"/>
              <a:t>Әрине</a:t>
            </a:r>
            <a:r>
              <a:rPr lang="ru-RU" sz="2400" dirty="0"/>
              <a:t> </a:t>
            </a:r>
            <a:r>
              <a:rPr lang="ru-RU" sz="2400" dirty="0" err="1"/>
              <a:t>оқулықтың</a:t>
            </a:r>
            <a:r>
              <a:rPr lang="ru-RU" sz="2400" dirty="0"/>
              <a:t> </a:t>
            </a:r>
            <a:r>
              <a:rPr lang="ru-RU" sz="2400" dirty="0" err="1"/>
              <a:t>барлық</a:t>
            </a:r>
            <a:r>
              <a:rPr lang="ru-RU" sz="2400" dirty="0"/>
              <a:t> </a:t>
            </a:r>
            <a:r>
              <a:rPr lang="ru-RU" sz="2400" dirty="0" err="1"/>
              <a:t>тақырыптары</a:t>
            </a:r>
            <a:r>
              <a:rPr lang="ru-RU" sz="2400" dirty="0"/>
              <a:t> </a:t>
            </a:r>
            <a:r>
              <a:rPr lang="ru-RU" sz="2400" dirty="0" err="1"/>
              <a:t>мәселелік</a:t>
            </a:r>
            <a:r>
              <a:rPr lang="ru-RU" sz="2400" dirty="0"/>
              <a:t> </a:t>
            </a:r>
            <a:r>
              <a:rPr lang="ru-RU" sz="2400" dirty="0" err="1"/>
              <a:t>әдіспен</a:t>
            </a:r>
            <a:r>
              <a:rPr lang="ru-RU" sz="2400" dirty="0"/>
              <a:t> </a:t>
            </a:r>
            <a:r>
              <a:rPr lang="ru-RU" sz="2400" dirty="0" err="1"/>
              <a:t>түсіндірілсін</a:t>
            </a:r>
            <a:r>
              <a:rPr lang="ru-RU" sz="2400" dirty="0"/>
              <a:t> 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ешкім</a:t>
            </a:r>
            <a:r>
              <a:rPr lang="ru-RU" sz="2400" dirty="0"/>
              <a:t> </a:t>
            </a:r>
            <a:r>
              <a:rPr lang="ru-RU" sz="2400" dirty="0" err="1"/>
              <a:t>талап</a:t>
            </a:r>
            <a:r>
              <a:rPr lang="ru-RU" sz="2400" dirty="0"/>
              <a:t> </a:t>
            </a:r>
            <a:r>
              <a:rPr lang="ru-RU" sz="2400" dirty="0" err="1"/>
              <a:t>етпейді</a:t>
            </a:r>
            <a:r>
              <a:rPr lang="ru-RU" sz="2400" dirty="0"/>
              <a:t>. </a:t>
            </a:r>
            <a:r>
              <a:rPr lang="ru-RU" sz="2400" dirty="0" err="1"/>
              <a:t>Бірақ</a:t>
            </a:r>
            <a:r>
              <a:rPr lang="ru-RU" sz="2400" dirty="0"/>
              <a:t> </a:t>
            </a:r>
            <a:r>
              <a:rPr lang="ru-RU" sz="2400" dirty="0" err="1"/>
              <a:t>тақырыпқа</a:t>
            </a:r>
            <a:r>
              <a:rPr lang="ru-RU" sz="2400" dirty="0"/>
              <a:t> </a:t>
            </a:r>
            <a:r>
              <a:rPr lang="ru-RU" sz="2400" dirty="0" err="1"/>
              <a:t>сай</a:t>
            </a:r>
            <a:r>
              <a:rPr lang="ru-RU" sz="2400" dirty="0"/>
              <a:t> </a:t>
            </a:r>
            <a:r>
              <a:rPr lang="ru-RU" sz="2400" dirty="0" err="1"/>
              <a:t>қиын</a:t>
            </a:r>
            <a:r>
              <a:rPr lang="ru-RU" sz="2400" dirty="0"/>
              <a:t> </a:t>
            </a:r>
            <a:r>
              <a:rPr lang="ru-RU" sz="2400" dirty="0" err="1"/>
              <a:t>әдісті</a:t>
            </a:r>
            <a:r>
              <a:rPr lang="ru-RU" sz="2400" dirty="0"/>
              <a:t> </a:t>
            </a:r>
            <a:r>
              <a:rPr lang="ru-RU" sz="2400" dirty="0" err="1"/>
              <a:t>қолданған</a:t>
            </a:r>
            <a:r>
              <a:rPr lang="ru-RU" sz="2400" dirty="0"/>
              <a:t> </a:t>
            </a:r>
            <a:r>
              <a:rPr lang="ru-RU" sz="2400" dirty="0" err="1"/>
              <a:t>жақсы</a:t>
            </a:r>
            <a:r>
              <a:rPr lang="ru-RU" sz="2400" dirty="0"/>
              <a:t>. </a:t>
            </a:r>
            <a:r>
              <a:rPr lang="ru-RU" sz="2400" dirty="0" err="1"/>
              <a:t>Оқушыларға</a:t>
            </a:r>
            <a:r>
              <a:rPr lang="ru-RU" sz="2400" dirty="0"/>
              <a:t> </a:t>
            </a:r>
            <a:r>
              <a:rPr lang="ru-RU" sz="2400" dirty="0" err="1"/>
              <a:t>ғылымда</a:t>
            </a:r>
            <a:r>
              <a:rPr lang="ru-RU" sz="2400" dirty="0"/>
              <a:t>, </a:t>
            </a:r>
            <a:r>
              <a:rPr lang="ru-RU" sz="2400" dirty="0" err="1"/>
              <a:t>өндірісте</a:t>
            </a:r>
            <a:r>
              <a:rPr lang="ru-RU" sz="2400" dirty="0"/>
              <a:t> </a:t>
            </a:r>
            <a:r>
              <a:rPr lang="ru-RU" sz="2400" dirty="0" err="1"/>
              <a:t>қандай</a:t>
            </a:r>
            <a:r>
              <a:rPr lang="ru-RU" sz="2400" dirty="0"/>
              <a:t> </a:t>
            </a:r>
            <a:r>
              <a:rPr lang="ru-RU" sz="2400" dirty="0" err="1"/>
              <a:t>қиын</a:t>
            </a:r>
            <a:r>
              <a:rPr lang="ru-RU" sz="2400" dirty="0"/>
              <a:t> </a:t>
            </a:r>
            <a:r>
              <a:rPr lang="ru-RU" sz="2400" dirty="0" err="1"/>
              <a:t>болғанын</a:t>
            </a:r>
            <a:r>
              <a:rPr lang="ru-RU" sz="2400" dirty="0"/>
              <a:t>, </a:t>
            </a:r>
            <a:r>
              <a:rPr lang="ru-RU" sz="2400" dirty="0" err="1"/>
              <a:t>оларды</a:t>
            </a:r>
            <a:r>
              <a:rPr lang="ru-RU" sz="2400" dirty="0"/>
              <a:t> </a:t>
            </a:r>
            <a:r>
              <a:rPr lang="ru-RU" sz="2400" dirty="0" err="1"/>
              <a:t>шешу</a:t>
            </a:r>
            <a:r>
              <a:rPr lang="ru-RU" sz="2400" dirty="0"/>
              <a:t> </a:t>
            </a:r>
            <a:r>
              <a:rPr lang="ru-RU" sz="2400" dirty="0" err="1"/>
              <a:t>үшін</a:t>
            </a:r>
            <a:r>
              <a:rPr lang="ru-RU" sz="2400" dirty="0"/>
              <a:t> </a:t>
            </a:r>
            <a:r>
              <a:rPr lang="ru-RU" sz="2400" dirty="0" err="1"/>
              <a:t>қандай</a:t>
            </a:r>
            <a:r>
              <a:rPr lang="ru-RU" sz="2400" dirty="0"/>
              <a:t> </a:t>
            </a:r>
            <a:r>
              <a:rPr lang="ru-RU" sz="2400" dirty="0" err="1"/>
              <a:t>жұмыстар</a:t>
            </a:r>
            <a:r>
              <a:rPr lang="ru-RU" sz="2400" dirty="0"/>
              <a:t> </a:t>
            </a:r>
            <a:r>
              <a:rPr lang="ru-RU" sz="2400" dirty="0" err="1"/>
              <a:t>атқарылғанын</a:t>
            </a:r>
            <a:r>
              <a:rPr lang="ru-RU" sz="2400" dirty="0"/>
              <a:t>, </a:t>
            </a:r>
            <a:r>
              <a:rPr lang="ru-RU" sz="2400" dirty="0" err="1"/>
              <a:t>нәтижесінде</a:t>
            </a:r>
            <a:r>
              <a:rPr lang="ru-RU" sz="2400" dirty="0"/>
              <a:t> </a:t>
            </a:r>
            <a:r>
              <a:rPr lang="ru-RU" sz="2400" dirty="0" err="1"/>
              <a:t>ғылыми</a:t>
            </a:r>
            <a:r>
              <a:rPr lang="ru-RU" sz="2400" dirty="0"/>
              <a:t> </a:t>
            </a:r>
            <a:r>
              <a:rPr lang="ru-RU" sz="2400" dirty="0" err="1"/>
              <a:t>жаңалықтар</a:t>
            </a:r>
            <a:r>
              <a:rPr lang="ru-RU" sz="2400" dirty="0"/>
              <a:t> </a:t>
            </a:r>
            <a:r>
              <a:rPr lang="ru-RU" sz="2400" dirty="0" err="1"/>
              <a:t>ашылып</a:t>
            </a:r>
            <a:r>
              <a:rPr lang="ru-RU" sz="2400" dirty="0"/>
              <a:t>, </a:t>
            </a:r>
            <a:r>
              <a:rPr lang="ru-RU" sz="2400" dirty="0" err="1"/>
              <a:t>олар</a:t>
            </a:r>
            <a:r>
              <a:rPr lang="ru-RU" sz="2400" dirty="0"/>
              <a:t> </a:t>
            </a:r>
            <a:r>
              <a:rPr lang="ru-RU" sz="2400" dirty="0" err="1"/>
              <a:t>ғылымда</a:t>
            </a:r>
            <a:r>
              <a:rPr lang="ru-RU" sz="2400" dirty="0"/>
              <a:t>, </a:t>
            </a:r>
            <a:r>
              <a:rPr lang="ru-RU" sz="2400" dirty="0" err="1"/>
              <a:t>техникада</a:t>
            </a:r>
            <a:r>
              <a:rPr lang="ru-RU" sz="2400" dirty="0"/>
              <a:t> </a:t>
            </a:r>
            <a:r>
              <a:rPr lang="ru-RU" sz="2400" dirty="0" err="1"/>
              <a:t>үлкен</a:t>
            </a:r>
            <a:r>
              <a:rPr lang="ru-RU" sz="2400" dirty="0"/>
              <a:t> </a:t>
            </a:r>
            <a:r>
              <a:rPr lang="ru-RU" sz="2400" dirty="0" err="1"/>
              <a:t>өзгерістер</a:t>
            </a:r>
            <a:r>
              <a:rPr lang="ru-RU" sz="2400" dirty="0"/>
              <a:t> </a:t>
            </a:r>
            <a:r>
              <a:rPr lang="ru-RU" sz="2400" dirty="0" err="1"/>
              <a:t>әкелгенін</a:t>
            </a:r>
            <a:r>
              <a:rPr lang="ru-RU" sz="2400" dirty="0"/>
              <a:t> </a:t>
            </a:r>
            <a:r>
              <a:rPr lang="ru-RU" sz="2400" dirty="0" err="1"/>
              <a:t>баяндау</a:t>
            </a:r>
            <a:r>
              <a:rPr lang="ru-RU" sz="2400" dirty="0"/>
              <a:t> </a:t>
            </a:r>
            <a:r>
              <a:rPr lang="ru-RU" sz="2400" dirty="0" err="1"/>
              <a:t>қажет</a:t>
            </a:r>
            <a:r>
              <a:rPr lang="ru-RU" sz="2400" dirty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93230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ақиқат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күрескен</a:t>
            </a:r>
            <a:r>
              <a:rPr lang="ru-RU" dirty="0"/>
              <a:t>,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адамгершілігіне</a:t>
            </a:r>
            <a:r>
              <a:rPr lang="ru-RU" dirty="0"/>
              <a:t> </a:t>
            </a:r>
            <a:r>
              <a:rPr lang="ru-RU" dirty="0" err="1"/>
              <a:t>игі</a:t>
            </a:r>
            <a:r>
              <a:rPr lang="ru-RU" dirty="0"/>
              <a:t> </a:t>
            </a:r>
            <a:r>
              <a:rPr lang="ru-RU" dirty="0" err="1"/>
              <a:t>әсерін</a:t>
            </a:r>
            <a:r>
              <a:rPr lang="ru-RU" dirty="0"/>
              <a:t> </a:t>
            </a:r>
            <a:r>
              <a:rPr lang="ru-RU" dirty="0" err="1"/>
              <a:t>тигізетін</a:t>
            </a:r>
            <a:r>
              <a:rPr lang="ru-RU" dirty="0"/>
              <a:t> </a:t>
            </a:r>
            <a:r>
              <a:rPr lang="ru-RU" dirty="0" err="1" smtClean="0"/>
              <a:t>ғалымдардың</a:t>
            </a:r>
            <a:r>
              <a:rPr lang="ru-RU" dirty="0" smtClean="0"/>
              <a:t> </a:t>
            </a:r>
            <a:r>
              <a:rPr lang="ru-RU" dirty="0" err="1"/>
              <a:t>өмірі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қызметімен</a:t>
            </a:r>
            <a:r>
              <a:rPr lang="ru-RU" dirty="0"/>
              <a:t> </a:t>
            </a:r>
            <a:r>
              <a:rPr lang="ru-RU" dirty="0" err="1"/>
              <a:t>таныстырған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Оқушыларды</a:t>
            </a:r>
            <a:r>
              <a:rPr lang="ru-RU" dirty="0"/>
              <a:t> </a:t>
            </a:r>
            <a:r>
              <a:rPr lang="ru-RU" dirty="0" err="1"/>
              <a:t>іздендіретін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, </a:t>
            </a:r>
            <a:r>
              <a:rPr lang="ru-RU" dirty="0" err="1"/>
              <a:t>іскерлік</a:t>
            </a:r>
            <a:r>
              <a:rPr lang="ru-RU" dirty="0"/>
              <a:t>, </a:t>
            </a:r>
            <a:r>
              <a:rPr lang="ru-RU" dirty="0" err="1"/>
              <a:t>дағдыларын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жағдаяттарда</a:t>
            </a:r>
            <a:r>
              <a:rPr lang="ru-RU" dirty="0"/>
              <a:t> </a:t>
            </a:r>
            <a:r>
              <a:rPr lang="ru-RU" dirty="0" err="1"/>
              <a:t>қолдандыратын</a:t>
            </a:r>
            <a:r>
              <a:rPr lang="ru-RU" dirty="0"/>
              <a:t> </a:t>
            </a:r>
            <a:r>
              <a:rPr lang="ru-RU" dirty="0" err="1"/>
              <a:t>тапсырмаларды</a:t>
            </a:r>
            <a:r>
              <a:rPr lang="ru-RU" dirty="0"/>
              <a:t> </a:t>
            </a:r>
            <a:r>
              <a:rPr lang="ru-RU" dirty="0" err="1"/>
              <a:t>оқулықтардан</a:t>
            </a:r>
            <a:r>
              <a:rPr lang="ru-RU" dirty="0"/>
              <a:t>,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деректерден</a:t>
            </a:r>
            <a:r>
              <a:rPr lang="ru-RU" dirty="0"/>
              <a:t>,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тәжірибелерінен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 smtClean="0"/>
              <a:t>Оқушылар</a:t>
            </a:r>
            <a:r>
              <a:rPr lang="ru-RU" dirty="0" smtClean="0"/>
              <a:t> </a:t>
            </a:r>
            <a:r>
              <a:rPr lang="ru-RU" dirty="0" err="1" smtClean="0"/>
              <a:t>ғылыми</a:t>
            </a:r>
            <a:r>
              <a:rPr lang="ru-RU" dirty="0" smtClean="0"/>
              <a:t> </a:t>
            </a:r>
            <a:r>
              <a:rPr lang="ru-RU" dirty="0" err="1"/>
              <a:t>әдістер</a:t>
            </a:r>
            <a:r>
              <a:rPr lang="ru-RU" dirty="0"/>
              <a:t> </a:t>
            </a:r>
            <a:r>
              <a:rPr lang="ru-RU" dirty="0" err="1"/>
              <a:t>қолданып</a:t>
            </a:r>
            <a:r>
              <a:rPr lang="ru-RU" dirty="0"/>
              <a:t>,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жұмыстар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бағдарламадағы</a:t>
            </a:r>
            <a:r>
              <a:rPr lang="ru-RU" dirty="0"/>
              <a:t> </a:t>
            </a:r>
            <a:r>
              <a:rPr lang="ru-RU" dirty="0" err="1"/>
              <a:t>білімдерді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беттерімен</a:t>
            </a:r>
            <a:r>
              <a:rPr lang="ru-RU" dirty="0"/>
              <a:t>, </a:t>
            </a:r>
            <a:r>
              <a:rPr lang="ru-RU" dirty="0" err="1"/>
              <a:t>шағын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жұмыстары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меңгереді</a:t>
            </a:r>
            <a:r>
              <a:rPr lang="ru-RU" dirty="0"/>
              <a:t>. Осы </a:t>
            </a:r>
            <a:r>
              <a:rPr lang="ru-RU" dirty="0" err="1"/>
              <a:t>теорияға</a:t>
            </a:r>
            <a:r>
              <a:rPr lang="ru-RU" dirty="0"/>
              <a:t> </a:t>
            </a:r>
            <a:r>
              <a:rPr lang="ru-RU" dirty="0" err="1" smtClean="0"/>
              <a:t>сәйкес</a:t>
            </a:r>
            <a:r>
              <a:rPr lang="ru-RU" dirty="0" smtClean="0"/>
              <a:t> </a:t>
            </a:r>
            <a:r>
              <a:rPr lang="ru-RU" dirty="0" err="1"/>
              <a:t>бастауыш</a:t>
            </a:r>
            <a:r>
              <a:rPr lang="ru-RU" dirty="0"/>
              <a:t> </a:t>
            </a:r>
            <a:r>
              <a:rPr lang="ru-RU" dirty="0" err="1"/>
              <a:t>сыныптың</a:t>
            </a:r>
            <a:r>
              <a:rPr lang="ru-RU" dirty="0"/>
              <a:t> математика </a:t>
            </a:r>
            <a:r>
              <a:rPr lang="ru-RU" dirty="0" err="1"/>
              <a:t>оқулығына</a:t>
            </a:r>
            <a:r>
              <a:rPr lang="ru-RU" dirty="0"/>
              <a:t>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есептер</a:t>
            </a:r>
            <a:r>
              <a:rPr lang="ru-RU" dirty="0"/>
              <a:t>,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тілі</a:t>
            </a:r>
            <a:r>
              <a:rPr lang="ru-RU" dirty="0"/>
              <a:t> </a:t>
            </a:r>
            <a:r>
              <a:rPr lang="ru-RU" dirty="0" err="1"/>
              <a:t>оқулығына</a:t>
            </a:r>
            <a:r>
              <a:rPr lang="ru-RU" dirty="0"/>
              <a:t>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тапсырмалар</a:t>
            </a:r>
            <a:r>
              <a:rPr lang="ru-RU" dirty="0"/>
              <a:t> </a:t>
            </a:r>
            <a:r>
              <a:rPr lang="ru-RU" dirty="0" err="1"/>
              <a:t>енгізілген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 err="1"/>
              <a:t>Білім</a:t>
            </a:r>
            <a:r>
              <a:rPr lang="ru-RU" b="1" dirty="0"/>
              <a:t> беру </a:t>
            </a:r>
            <a:r>
              <a:rPr lang="ru-RU" b="1" dirty="0" err="1"/>
              <a:t>мазмұнының</a:t>
            </a:r>
            <a:r>
              <a:rPr lang="ru-RU" b="1" dirty="0"/>
              <a:t> </a:t>
            </a:r>
            <a:r>
              <a:rPr lang="ru-RU" b="1" dirty="0" err="1"/>
              <a:t>төртінші</a:t>
            </a:r>
            <a:r>
              <a:rPr lang="ru-RU" dirty="0"/>
              <a:t> </a:t>
            </a:r>
            <a:r>
              <a:rPr lang="ru-RU" dirty="0" err="1"/>
              <a:t>элементі</a:t>
            </a:r>
            <a:r>
              <a:rPr lang="ru-RU" dirty="0"/>
              <a:t> - </a:t>
            </a:r>
            <a:r>
              <a:rPr lang="ru-RU" dirty="0" err="1"/>
              <a:t>тәжірибе</a:t>
            </a:r>
            <a:r>
              <a:rPr lang="ru-RU" dirty="0"/>
              <a:t>, </a:t>
            </a:r>
            <a:r>
              <a:rPr lang="ru-RU" dirty="0" err="1"/>
              <a:t>адам</a:t>
            </a:r>
            <a:r>
              <a:rPr lang="ru-RU" dirty="0"/>
              <a:t>, </a:t>
            </a:r>
            <a:r>
              <a:rPr lang="ru-RU" dirty="0" err="1"/>
              <a:t>іс-әрекет</a:t>
            </a:r>
            <a:r>
              <a:rPr lang="ru-RU" dirty="0"/>
              <a:t>, </a:t>
            </a:r>
            <a:r>
              <a:rPr lang="ru-RU" dirty="0" err="1"/>
              <a:t>құрал</a:t>
            </a:r>
            <a:r>
              <a:rPr lang="ru-RU" dirty="0"/>
              <a:t>,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қатынас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316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ақиқат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күрескен</a:t>
            </a:r>
            <a:r>
              <a:rPr lang="ru-RU" dirty="0"/>
              <a:t>,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адамгершілігіне</a:t>
            </a:r>
            <a:r>
              <a:rPr lang="ru-RU" dirty="0"/>
              <a:t> </a:t>
            </a:r>
            <a:r>
              <a:rPr lang="ru-RU" dirty="0" err="1"/>
              <a:t>игі</a:t>
            </a:r>
            <a:r>
              <a:rPr lang="ru-RU" dirty="0"/>
              <a:t> </a:t>
            </a:r>
            <a:r>
              <a:rPr lang="ru-RU" dirty="0" err="1"/>
              <a:t>әсерін</a:t>
            </a:r>
            <a:r>
              <a:rPr lang="ru-RU" dirty="0"/>
              <a:t> </a:t>
            </a:r>
            <a:r>
              <a:rPr lang="ru-RU" dirty="0" err="1"/>
              <a:t>тигізетін</a:t>
            </a:r>
            <a:r>
              <a:rPr lang="ru-RU" dirty="0"/>
              <a:t> </a:t>
            </a:r>
            <a:r>
              <a:rPr lang="ru-RU" dirty="0" err="1"/>
              <a:t>ғалымдардық</a:t>
            </a:r>
            <a:r>
              <a:rPr lang="ru-RU" dirty="0"/>
              <a:t> </a:t>
            </a:r>
            <a:r>
              <a:rPr lang="ru-RU" dirty="0" err="1"/>
              <a:t>өмірі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қызметімен</a:t>
            </a:r>
            <a:r>
              <a:rPr lang="ru-RU" dirty="0"/>
              <a:t> </a:t>
            </a:r>
            <a:r>
              <a:rPr lang="ru-RU" dirty="0" err="1"/>
              <a:t>таныстырған</a:t>
            </a:r>
            <a:r>
              <a:rPr lang="ru-RU" dirty="0"/>
              <a:t> </a:t>
            </a:r>
            <a:r>
              <a:rPr lang="ru-RU" dirty="0" err="1"/>
              <a:t>дұрыс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Оқушыларды</a:t>
            </a:r>
            <a:r>
              <a:rPr lang="ru-RU" dirty="0"/>
              <a:t> </a:t>
            </a:r>
            <a:r>
              <a:rPr lang="ru-RU" dirty="0" err="1"/>
              <a:t>іздендіретін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, </a:t>
            </a:r>
            <a:r>
              <a:rPr lang="ru-RU" dirty="0" err="1"/>
              <a:t>іскерлік</a:t>
            </a:r>
            <a:r>
              <a:rPr lang="ru-RU" dirty="0"/>
              <a:t>, </a:t>
            </a:r>
            <a:r>
              <a:rPr lang="ru-RU" dirty="0" err="1"/>
              <a:t>дағдыларын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жағдаяттарда</a:t>
            </a:r>
            <a:r>
              <a:rPr lang="ru-RU" dirty="0"/>
              <a:t> </a:t>
            </a:r>
            <a:r>
              <a:rPr lang="ru-RU" dirty="0" err="1"/>
              <a:t>қолдандыратын</a:t>
            </a:r>
            <a:r>
              <a:rPr lang="ru-RU" dirty="0"/>
              <a:t> </a:t>
            </a:r>
            <a:r>
              <a:rPr lang="ru-RU" dirty="0" err="1"/>
              <a:t>тапсырмаларды</a:t>
            </a:r>
            <a:r>
              <a:rPr lang="ru-RU" dirty="0"/>
              <a:t> </a:t>
            </a:r>
            <a:r>
              <a:rPr lang="ru-RU" dirty="0" err="1"/>
              <a:t>оқулықтардан</a:t>
            </a:r>
            <a:r>
              <a:rPr lang="ru-RU" dirty="0"/>
              <a:t>,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деректерден</a:t>
            </a:r>
            <a:r>
              <a:rPr lang="ru-RU" dirty="0"/>
              <a:t>,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тәжірибелерінен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Оқушыларғылыми</a:t>
            </a:r>
            <a:r>
              <a:rPr lang="ru-RU" dirty="0"/>
              <a:t> </a:t>
            </a:r>
            <a:r>
              <a:rPr lang="ru-RU" dirty="0" err="1"/>
              <a:t>әдістер</a:t>
            </a:r>
            <a:r>
              <a:rPr lang="ru-RU" dirty="0"/>
              <a:t> </a:t>
            </a:r>
            <a:r>
              <a:rPr lang="ru-RU" dirty="0" err="1"/>
              <a:t>қолданып</a:t>
            </a:r>
            <a:r>
              <a:rPr lang="ru-RU" dirty="0"/>
              <a:t>,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жұмыстар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бағдарламадағы</a:t>
            </a:r>
            <a:r>
              <a:rPr lang="ru-RU" dirty="0"/>
              <a:t> </a:t>
            </a:r>
            <a:r>
              <a:rPr lang="ru-RU" dirty="0" err="1"/>
              <a:t>білімдерді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беттерімен</a:t>
            </a:r>
            <a:r>
              <a:rPr lang="ru-RU" dirty="0"/>
              <a:t>, </a:t>
            </a:r>
            <a:r>
              <a:rPr lang="ru-RU" dirty="0" err="1"/>
              <a:t>шағын</a:t>
            </a:r>
            <a:r>
              <a:rPr lang="ru-RU" dirty="0"/>
              <a:t> </a:t>
            </a:r>
            <a:r>
              <a:rPr lang="ru-RU" dirty="0" err="1"/>
              <a:t>зерттеу</a:t>
            </a:r>
            <a:r>
              <a:rPr lang="ru-RU" dirty="0"/>
              <a:t> </a:t>
            </a:r>
            <a:r>
              <a:rPr lang="ru-RU" dirty="0" err="1"/>
              <a:t>жұмыстары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меңгереді</a:t>
            </a:r>
            <a:r>
              <a:rPr lang="ru-RU" dirty="0"/>
              <a:t>. Осы </a:t>
            </a:r>
            <a:r>
              <a:rPr lang="ru-RU" dirty="0" err="1"/>
              <a:t>теорияға</a:t>
            </a:r>
            <a:r>
              <a:rPr lang="ru-RU" dirty="0"/>
              <a:t> </a:t>
            </a:r>
            <a:r>
              <a:rPr lang="ru-RU" dirty="0" err="1"/>
              <a:t>сөйкес</a:t>
            </a:r>
            <a:r>
              <a:rPr lang="ru-RU" dirty="0"/>
              <a:t> </a:t>
            </a:r>
            <a:r>
              <a:rPr lang="ru-RU" dirty="0" err="1"/>
              <a:t>бастауыш</a:t>
            </a:r>
            <a:r>
              <a:rPr lang="ru-RU" dirty="0"/>
              <a:t> </a:t>
            </a:r>
            <a:r>
              <a:rPr lang="ru-RU" dirty="0" err="1"/>
              <a:t>сыныптың</a:t>
            </a:r>
            <a:r>
              <a:rPr lang="ru-RU" dirty="0"/>
              <a:t> математика </a:t>
            </a:r>
            <a:r>
              <a:rPr lang="ru-RU" dirty="0" err="1"/>
              <a:t>оқулығына</a:t>
            </a:r>
            <a:r>
              <a:rPr lang="ru-RU" dirty="0"/>
              <a:t>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есептер</a:t>
            </a:r>
            <a:r>
              <a:rPr lang="ru-RU" dirty="0"/>
              <a:t>, 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тілі</a:t>
            </a:r>
            <a:r>
              <a:rPr lang="ru-RU" dirty="0"/>
              <a:t> </a:t>
            </a:r>
            <a:r>
              <a:rPr lang="ru-RU" dirty="0" err="1"/>
              <a:t>оқулығына</a:t>
            </a:r>
            <a:r>
              <a:rPr lang="ru-RU" dirty="0"/>
              <a:t> </a:t>
            </a:r>
            <a:r>
              <a:rPr lang="ru-RU" dirty="0" err="1"/>
              <a:t>шығармашылық</a:t>
            </a:r>
            <a:r>
              <a:rPr lang="ru-RU" dirty="0"/>
              <a:t> </a:t>
            </a:r>
            <a:r>
              <a:rPr lang="ru-RU" dirty="0" err="1"/>
              <a:t>тапсырмалар</a:t>
            </a:r>
            <a:r>
              <a:rPr lang="ru-RU" dirty="0"/>
              <a:t> </a:t>
            </a:r>
            <a:r>
              <a:rPr lang="ru-RU" dirty="0" err="1"/>
              <a:t>енгізілген</a:t>
            </a:r>
            <a:r>
              <a:rPr lang="ru-RU" dirty="0"/>
              <a:t>.</a:t>
            </a:r>
            <a:br>
              <a:rPr lang="ru-RU" dirty="0"/>
            </a:br>
            <a:r>
              <a:rPr lang="ru-RU" b="1" dirty="0" err="1"/>
              <a:t>Білім</a:t>
            </a:r>
            <a:r>
              <a:rPr lang="ru-RU" b="1" dirty="0"/>
              <a:t> беру </a:t>
            </a:r>
            <a:r>
              <a:rPr lang="ru-RU" b="1" dirty="0" err="1"/>
              <a:t>мазмұнының</a:t>
            </a:r>
            <a:r>
              <a:rPr lang="ru-RU" b="1" dirty="0"/>
              <a:t> </a:t>
            </a:r>
            <a:r>
              <a:rPr lang="ru-RU" b="1" dirty="0" err="1"/>
              <a:t>төртінші</a:t>
            </a:r>
            <a:r>
              <a:rPr lang="ru-RU" dirty="0"/>
              <a:t> </a:t>
            </a:r>
            <a:r>
              <a:rPr lang="ru-RU" dirty="0" err="1"/>
              <a:t>элементі</a:t>
            </a:r>
            <a:r>
              <a:rPr lang="ru-RU" dirty="0"/>
              <a:t> - </a:t>
            </a:r>
            <a:r>
              <a:rPr lang="ru-RU" dirty="0" err="1"/>
              <a:t>тәжірибе</a:t>
            </a:r>
            <a:r>
              <a:rPr lang="ru-RU" dirty="0"/>
              <a:t>, </a:t>
            </a:r>
            <a:r>
              <a:rPr lang="ru-RU" dirty="0" err="1"/>
              <a:t>адам</a:t>
            </a:r>
            <a:r>
              <a:rPr lang="ru-RU" dirty="0"/>
              <a:t>, </a:t>
            </a:r>
            <a:r>
              <a:rPr lang="ru-RU" dirty="0" err="1"/>
              <a:t>іс-әрекет</a:t>
            </a:r>
            <a:r>
              <a:rPr lang="ru-RU" dirty="0"/>
              <a:t>, </a:t>
            </a:r>
            <a:r>
              <a:rPr lang="ru-RU" dirty="0" err="1"/>
              <a:t>құрал</a:t>
            </a:r>
            <a:r>
              <a:rPr lang="ru-RU" dirty="0"/>
              <a:t>,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қатынас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8776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555</Words>
  <Application>Microsoft Office PowerPoint</Application>
  <PresentationFormat>Экран (4:3)</PresentationFormat>
  <Paragraphs>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Білім беру мазмұны дәріс №10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Жалпы, политехникалық еңбек және кәсіптік білім беру.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Білім беру мазмұны дәріс №10</dc:title>
  <dc:creator>Admin</dc:creator>
  <cp:lastModifiedBy>Admin</cp:lastModifiedBy>
  <cp:revision>5</cp:revision>
  <dcterms:created xsi:type="dcterms:W3CDTF">2017-11-05T12:59:27Z</dcterms:created>
  <dcterms:modified xsi:type="dcterms:W3CDTF">2017-11-05T13:31:59Z</dcterms:modified>
</cp:coreProperties>
</file>